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AE385-B12B-4BDE-A67C-B568684BB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A1D579-29D2-4E86-9AEB-3BB5F643D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169FFB-CB57-40E4-9E17-A812AC8A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F4CF77-E7B7-42FF-A0F8-A2A6ED79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8A058C-E8CC-4DD5-95A9-BB94F808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64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C89B7-BC5B-4E90-96AB-F0FAF2ED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6B3489-EFDF-42B5-B47B-C9984A9A4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142440-647F-49A2-8AC3-F4B1CCB5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A73E22-4BD0-4B65-BF9A-582874B0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AED81-832B-4F65-91D8-B4C22D02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8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1FF41B-5EF3-46A7-B574-95C460473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4F1CC4-BDB8-4B46-82EA-B4BCD30D4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1D2B6-476D-4D73-9DD6-10BBD7F0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2BE57-3BE7-473A-88BA-DC7A2C43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31515-BD39-414C-8B15-9470CA60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16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8EA4D-C6B3-4940-806B-359B6993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71EBCA-FA31-4D3B-A333-0D07C974F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0AFA0B-7287-4754-91D5-0216E44A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82C1F-1166-4277-B5E7-D885B991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3EC224-FC8F-413A-AEDE-68731486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1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0DB33-74C2-48E3-9472-CF8126A7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BB4BE8-4A99-41AF-A2A5-32366415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86D640-618E-4801-8397-7613D3A8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DCAA73-4A04-4C13-9AB9-B80D73E4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0468A7-5BA5-4869-B0C9-367B77FD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57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B1CB2-F2E7-4C1F-9CE5-28B230C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6F90BD-382F-458B-95FD-BF32B9690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EF4212-16EB-43C3-A093-844831782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EDF6A5-25EC-4F2C-B7FA-E1E6026E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7A754-D30D-4CA9-A48E-1799D8C7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F27674-119F-4016-8CF3-91DFA72B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3FEAA-BEBF-48AD-BC73-A65BA627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79718-2B78-4983-83AA-D37F577D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7B3ABD-6437-4A44-A438-D2111D9A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1D51CA-0C1A-4011-AE5A-13A47A53B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747572-0363-45C5-BED3-B5D95DF3D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410A86-B533-4D1C-A77E-A7DC1F9C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06C98DD-0366-4074-A656-D49E44AC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8344A7-7855-41DF-8520-865FC956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5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370F9-970A-4C0C-A148-9BBC6814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6BFFAD-2046-4211-B85F-8A514041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08D12D-6803-46D4-9391-A8089330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67195E-0B36-4732-B5CB-0E495B87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75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23C24A-8C35-4300-9D5A-A3EF047A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528C27-70CD-447C-86DC-6EB42572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742BB6-2BE8-4D37-9E1C-C63EF232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5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8EAA5-75D1-4330-B907-D5BBB9D7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ED2EED-5079-439D-8BDE-3D13A1ED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D3760D-3C88-463F-94D2-DFA01E746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B694ED-61A2-46CB-BF2C-3002883D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CB68A-CC57-4723-A3DF-B848A47C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1230D3-657E-4927-9E5A-27058CED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4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3AF16-D442-4AFD-9E6B-4C01AE0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EBAE97-2C9E-45DE-93D4-9395D5A3B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35B163-3454-41BD-B7B9-05BF1431F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83E5A2-4961-4EAE-AD71-DBB7F4A4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FE331A-1040-4D53-8CBF-A7348E1F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14B3A4-3139-4754-8328-B0E31A9D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1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27416-7ED7-46D7-B6C2-B88BE2BF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EB9520-81A1-47AA-B699-51A4058F5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7759F-17DD-46DB-B1C3-3E58417E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A1F2-E399-45AD-849F-E73FC9189BD2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F55F29-8C0B-4F91-8B8D-79B9432BA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762CA-DED0-4DB3-9A70-2FE6E7C2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64E53-E138-48DF-BC35-3DA5FFF1A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3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32E22-31C7-4E10-8A2E-DA65AA14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798" y="1041400"/>
            <a:ext cx="9144000" cy="23876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персональных компьютеров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39E03C-1C15-409C-9DB3-5976A60CA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5817" y="5015883"/>
            <a:ext cx="3974237" cy="1128127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</a:t>
            </a:r>
          </a:p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357-об:</a:t>
            </a:r>
          </a:p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Буханов Д. Е.</a:t>
            </a:r>
          </a:p>
        </p:txBody>
      </p:sp>
    </p:spTree>
    <p:extLst>
      <p:ext uri="{BB962C8B-B14F-4D97-AF65-F5344CB8AC3E}">
        <p14:creationId xmlns:p14="http://schemas.microsoft.com/office/powerpoint/2010/main" val="370334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BD2DF-E45D-47D9-A28C-7D913CE2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Жесткий диск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FF23434-DD6B-405D-85D2-88FE2AB9F1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F80E6037-5364-46F5-8530-B6707CD20C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12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57371-6E11-4A9C-9A76-FBCE124C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Твердотельный накопитель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36D3099-8B0E-4219-96C8-C45FD56963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227B55C-4352-410D-8A30-B4168F21C3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99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C3746-C229-4633-8046-3BA6AFC6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EFCC916-F451-4C08-AD0C-D9E8F92ED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E5DF8356-8779-4020-A376-CBAD70D20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39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DD244F-A03E-4AFF-B4C6-39A47BE474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402" r="7443"/>
          <a:stretch/>
        </p:blipFill>
        <p:spPr>
          <a:xfrm>
            <a:off x="0" y="6278"/>
            <a:ext cx="12192000" cy="68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4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23CF-2B80-493B-9048-FC5BBFEC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7CBDB-F75B-4DB2-8E78-163FA849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современных персональных ЭВМ основана на магистрально-модульном принципе.</a:t>
            </a:r>
          </a:p>
          <a:p>
            <a:pPr marL="0" indent="0">
              <a:buNone/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Магистраль (системная шина) – это набор электронных линий, связывающих воедино комплектующие компьютера, и служащий для передачи данных между различными устройствами. </a:t>
            </a:r>
          </a:p>
          <a:p>
            <a:pPr marL="0" indent="0">
              <a:buNone/>
            </a:pPr>
            <a:r>
              <a:rPr lang="ru-RU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Структура компьютера — это некоторая модель, устанавливающая состав, порядок и принципы взаимодействия входящих в нее компонентов</a:t>
            </a:r>
          </a:p>
          <a:p>
            <a:pPr marL="0" indent="0">
              <a:buNone/>
            </a:pPr>
            <a:endParaRPr lang="ru-RU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Можно выделить две основные платформы ПК:</a:t>
            </a:r>
          </a:p>
          <a:p>
            <a:pPr indent="131763"/>
            <a:r>
              <a:rPr lang="ru-RU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Платформа IBM </a:t>
            </a:r>
          </a:p>
          <a:p>
            <a:pPr indent="131763"/>
            <a:r>
              <a:rPr lang="ru-RU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Платформа Apple </a:t>
            </a:r>
          </a:p>
          <a:p>
            <a:pPr indent="131763"/>
            <a:endParaRPr lang="ru-RU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Обычно IBM-совместимые ПК состоят из трех частей (блоков):</a:t>
            </a:r>
          </a:p>
          <a:p>
            <a:pPr marL="534988" marR="179705" lvl="0" indent="-2667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истемного блока</a:t>
            </a:r>
          </a:p>
          <a:p>
            <a:pPr marL="534988" marR="179705" lvl="0" indent="-2667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онитора (дисплея)</a:t>
            </a:r>
          </a:p>
          <a:p>
            <a:pPr marL="534988" indent="-266700" algn="just">
              <a:buFont typeface="+mj-lt"/>
              <a:buAutoNum type="arabicPeriod"/>
            </a:pPr>
            <a:r>
              <a:rPr lang="ru-RU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Клавиатура и мышка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1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BF966-90EE-406A-8B6E-CFDB03E7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истемный блок</a:t>
            </a:r>
            <a:endParaRPr lang="ru-RU" sz="36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91E5368-D268-46C0-9292-534D72772E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9818" y="1898506"/>
            <a:ext cx="4291157" cy="4291157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2C1DB4A1-5901-4F7E-BE41-6A26465E2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05891"/>
            <a:ext cx="5259388" cy="4083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Представляет собой корпус, наполненный аппаратным обеспечением для создания компьютера. Функционально представляет собой основу для создания и дальнейшего расширения вычислительной системы. </a:t>
            </a: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8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A19A2-B930-4F0C-8B44-61DFED08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онитор (дисплей)</a:t>
            </a:r>
            <a:endParaRPr lang="ru-RU" sz="36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0F23B26-B687-4B23-8002-30E74F0B2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473" y="1431275"/>
            <a:ext cx="4838051" cy="4838051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679C02A1-8F6F-4AEE-8FFA-B554C3288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5209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Монитор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— устройство необходимое для визуальной связи пользователя с компьютером и отображением данных, передаваемых с клавиатуры, мыши или центрального процессора. 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9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48A7A-643A-43A9-83A8-E89FB12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Джона фон Неймана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8DA9DA-4C5D-46B6-96C5-56648C279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Данные принципы были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сформулированы Джоном фон Нейманом в 1945 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положены  в основу построения большинства ЭВМ:</a:t>
            </a:r>
          </a:p>
          <a:p>
            <a:pPr marL="0" marR="179705" indent="442913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	Принцип программного управления .</a:t>
            </a:r>
          </a:p>
          <a:p>
            <a:pPr marL="0" marR="179705" indent="442913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	Принцип однородности памяти .</a:t>
            </a:r>
          </a:p>
          <a:p>
            <a:pPr marL="0" marR="179705" indent="442913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	Принцип адресности.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ЭВМ, построенные на этих принципах, имеют классическую архитектуру (архитектуру фон Неймана).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56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54671-E983-444B-AE64-FA6196B4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Центральный процессор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DC66E9C-D81B-41C2-AA3E-DF3564ED3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" y="1963161"/>
            <a:ext cx="3677302" cy="3677302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C7F1AA88-64EE-4B2C-8725-52478B2D16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24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44D55-89CE-4085-9856-4E9F485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Материнская плата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3425601-4964-423C-AFAC-008ABA6D19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021"/>
            <a:ext cx="4403942" cy="44039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56D7E92-1519-4706-8093-DB829EDC3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30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41F80-1B0A-4A9F-9186-C7A14ADB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процессор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4B698D-3DEF-450C-A60A-811279532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896F22A-D86E-4100-ACD9-505156BEC6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91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45AE-2B72-4ECC-9587-F398045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Оперативная память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FDCE81B-AF57-4A92-8A1A-784645B62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7694"/>
            <a:ext cx="5181600" cy="172720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DDDE2CC1-07A6-4091-A1AC-8159F10B4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8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226</Words>
  <Application>Microsoft Office PowerPoint</Application>
  <PresentationFormat>Широкоэкранный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Архитектура персональных компьютеров</vt:lpstr>
      <vt:lpstr>Архитектура ПК</vt:lpstr>
      <vt:lpstr>Системный блок</vt:lpstr>
      <vt:lpstr>Монитор (дисплей)</vt:lpstr>
      <vt:lpstr>Принципы Джона фон Неймана</vt:lpstr>
      <vt:lpstr>Центральный процессор</vt:lpstr>
      <vt:lpstr>Материнская плата</vt:lpstr>
      <vt:lpstr>Графический процессор</vt:lpstr>
      <vt:lpstr>Оперативная память</vt:lpstr>
      <vt:lpstr>Жесткий диск</vt:lpstr>
      <vt:lpstr>Твердотельный накопитель</vt:lpstr>
      <vt:lpstr>Блок питания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персональных компьютеров</dc:title>
  <dc:creator>Доктор</dc:creator>
  <cp:lastModifiedBy>Доктор</cp:lastModifiedBy>
  <cp:revision>5</cp:revision>
  <dcterms:created xsi:type="dcterms:W3CDTF">2023-10-22T13:30:39Z</dcterms:created>
  <dcterms:modified xsi:type="dcterms:W3CDTF">2023-10-22T14:11:13Z</dcterms:modified>
</cp:coreProperties>
</file>